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3" r:id="rId4"/>
    <p:sldId id="271" r:id="rId5"/>
    <p:sldId id="264" r:id="rId6"/>
    <p:sldId id="267" r:id="rId7"/>
    <p:sldId id="274" r:id="rId8"/>
    <p:sldId id="269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D65"/>
    <a:srgbClr val="941651"/>
    <a:srgbClr val="23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90"/>
  </p:normalViewPr>
  <p:slideViewPr>
    <p:cSldViewPr snapToGrid="0" snapToObjects="1">
      <p:cViewPr varScale="1">
        <p:scale>
          <a:sx n="95" d="100"/>
          <a:sy n="95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0C6EB-35C9-6846-A93B-1925977F19F5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71DBF-932A-3F4C-ADDC-1E06E997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090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ED81-4151-0F4B-B634-82211C9702D5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A0625-5BBA-5C4A-96E6-DF9539E0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87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4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2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1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3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4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4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r="21509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8272" y="3779649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rgbClr val="000000"/>
                </a:solidFill>
              </a:rPr>
              <a:t>Team 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8272" y="2940816"/>
            <a:ext cx="4711745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An CP3402 – Assignments 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511B47-FFE9-B24B-AF50-718DFB8BD860}"/>
              </a:ext>
            </a:extLst>
          </p:cNvPr>
          <p:cNvSpPr txBox="1">
            <a:spLocks/>
          </p:cNvSpPr>
          <p:nvPr/>
        </p:nvSpPr>
        <p:spPr>
          <a:xfrm>
            <a:off x="6745395" y="4907126"/>
            <a:ext cx="4711745" cy="124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#T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eam Members {</a:t>
            </a:r>
          </a:p>
          <a:p>
            <a:pPr algn="l"/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Anukul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Sharma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Douglas Rosa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Masahito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Takemura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Saimon Khadka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144C5-A082-414D-9991-6A3DFF15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698" y="867340"/>
            <a:ext cx="5476310" cy="5476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8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OUR AGENDA </a:t>
            </a:r>
            <a:r>
              <a:rPr lang="en-US" sz="7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 )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522414" y="1905000"/>
            <a:ext cx="457199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Our  Workflow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The Process Explained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Limitations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Alternative Approach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Demo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1BD7D-0271-4344-AF3D-5D461EE8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318" y="1722249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/*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OUR WORKFLOW </a:t>
            </a:r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*/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DAD3B-ACE8-8847-86E1-B59050A9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88" y="2133600"/>
            <a:ext cx="5080000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DF853-C986-3C46-8FB4-353D1F2FFA03}"/>
              </a:ext>
            </a:extLst>
          </p:cNvPr>
          <p:cNvSpPr txBox="1"/>
          <p:nvPr/>
        </p:nvSpPr>
        <p:spPr>
          <a:xfrm>
            <a:off x="6665264" y="2106706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B53EF-5F54-BD42-AA2B-953783D489BD}"/>
              </a:ext>
            </a:extLst>
          </p:cNvPr>
          <p:cNvSpPr txBox="1"/>
          <p:nvPr/>
        </p:nvSpPr>
        <p:spPr>
          <a:xfrm>
            <a:off x="3104744" y="2100521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5F509-43D2-194B-8D3E-3BD45BD5651A}"/>
              </a:ext>
            </a:extLst>
          </p:cNvPr>
          <p:cNvSpPr txBox="1"/>
          <p:nvPr/>
        </p:nvSpPr>
        <p:spPr>
          <a:xfrm>
            <a:off x="6460604" y="5297269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888B1-3351-2C46-A1E0-3E2BA7EAC1DD}"/>
              </a:ext>
            </a:extLst>
          </p:cNvPr>
          <p:cNvSpPr txBox="1"/>
          <p:nvPr/>
        </p:nvSpPr>
        <p:spPr>
          <a:xfrm>
            <a:off x="3427472" y="5324163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57916-04AD-1D49-A9CA-2F8478E95398}"/>
              </a:ext>
            </a:extLst>
          </p:cNvPr>
          <p:cNvSpPr txBox="1"/>
          <p:nvPr/>
        </p:nvSpPr>
        <p:spPr>
          <a:xfrm>
            <a:off x="5058477" y="5320921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61B8F-0C94-764D-A54B-CA07D95CEAAB}"/>
              </a:ext>
            </a:extLst>
          </p:cNvPr>
          <p:cNvSpPr txBox="1"/>
          <p:nvPr/>
        </p:nvSpPr>
        <p:spPr>
          <a:xfrm>
            <a:off x="4919048" y="2088095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70705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>
            <a:extLst>
              <a:ext uri="{FF2B5EF4-FFF2-40B4-BE49-F238E27FC236}">
                <a16:creationId xmlns:a16="http://schemas.microsoft.com/office/drawing/2014/main" id="{748F1705-1527-8E44-8664-40260900956B}"/>
              </a:ext>
            </a:extLst>
          </p:cNvPr>
          <p:cNvSpPr/>
          <p:nvPr/>
        </p:nvSpPr>
        <p:spPr>
          <a:xfrm>
            <a:off x="-11205" y="2062531"/>
            <a:ext cx="12191999" cy="1200329"/>
          </a:xfrm>
          <a:prstGeom prst="homePlate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14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5" y="-25758"/>
            <a:ext cx="12371295" cy="6958854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//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OUR WORKFLOW v2.0 </a:t>
            </a:r>
            <a:endParaRPr 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E93E8-62C5-2840-9847-11538923E44E}"/>
              </a:ext>
            </a:extLst>
          </p:cNvPr>
          <p:cNvSpPr/>
          <p:nvPr/>
        </p:nvSpPr>
        <p:spPr>
          <a:xfrm>
            <a:off x="-3498" y="2795774"/>
            <a:ext cx="4068854" cy="4062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1CC4A0-49EE-9842-9F5C-C5EBF43B4787}"/>
              </a:ext>
            </a:extLst>
          </p:cNvPr>
          <p:cNvSpPr/>
          <p:nvPr/>
        </p:nvSpPr>
        <p:spPr>
          <a:xfrm>
            <a:off x="1703794" y="4590957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Strategic Planning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CC348-2B0D-3A4B-A8C7-DD2D4F5C7159}"/>
              </a:ext>
            </a:extLst>
          </p:cNvPr>
          <p:cNvGrpSpPr/>
          <p:nvPr/>
        </p:nvGrpSpPr>
        <p:grpSpPr>
          <a:xfrm>
            <a:off x="11205" y="1759979"/>
            <a:ext cx="12356591" cy="1116331"/>
            <a:chOff x="11206" y="1800320"/>
            <a:chExt cx="12169588" cy="11163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6BE1BC-28A9-A14C-8199-923B877246DA}"/>
                </a:ext>
              </a:extLst>
            </p:cNvPr>
            <p:cNvSpPr/>
            <p:nvPr/>
          </p:nvSpPr>
          <p:spPr>
            <a:xfrm>
              <a:off x="11206" y="1800320"/>
              <a:ext cx="4068854" cy="1116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PLAN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30E7F5-B22C-424D-9D81-ED19C679A889}"/>
                </a:ext>
              </a:extLst>
            </p:cNvPr>
            <p:cNvSpPr/>
            <p:nvPr/>
          </p:nvSpPr>
          <p:spPr>
            <a:xfrm>
              <a:off x="4080060" y="1800320"/>
              <a:ext cx="3966882" cy="111633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B22374-797E-D34C-8387-256DABAF2D13}"/>
                </a:ext>
              </a:extLst>
            </p:cNvPr>
            <p:cNvSpPr/>
            <p:nvPr/>
          </p:nvSpPr>
          <p:spPr>
            <a:xfrm>
              <a:off x="8046942" y="1800320"/>
              <a:ext cx="4133852" cy="111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BUILD</a:t>
              </a:r>
            </a:p>
          </p:txBody>
        </p:sp>
      </p:grpSp>
      <p:sp>
        <p:nvSpPr>
          <p:cNvPr id="2" name="Pentagon 1">
            <a:extLst>
              <a:ext uri="{FF2B5EF4-FFF2-40B4-BE49-F238E27FC236}">
                <a16:creationId xmlns:a16="http://schemas.microsoft.com/office/drawing/2014/main" id="{CFC70DFF-B7EC-5142-8548-56F828D56E9E}"/>
              </a:ext>
            </a:extLst>
          </p:cNvPr>
          <p:cNvSpPr/>
          <p:nvPr/>
        </p:nvSpPr>
        <p:spPr>
          <a:xfrm>
            <a:off x="35856" y="3160542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Identify Goals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2E265-404E-D743-868F-275E3B42B2F0}"/>
              </a:ext>
            </a:extLst>
          </p:cNvPr>
          <p:cNvSpPr/>
          <p:nvPr/>
        </p:nvSpPr>
        <p:spPr>
          <a:xfrm>
            <a:off x="4057649" y="2873598"/>
            <a:ext cx="4068854" cy="39816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9B5C790-A083-454A-A40D-48AF21CB18CB}"/>
              </a:ext>
            </a:extLst>
          </p:cNvPr>
          <p:cNvSpPr/>
          <p:nvPr/>
        </p:nvSpPr>
        <p:spPr>
          <a:xfrm>
            <a:off x="5794144" y="3042445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Content Development &amp; Content Creation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2980D6F6-22E3-DB4E-A675-D9D315A30B03}"/>
              </a:ext>
            </a:extLst>
          </p:cNvPr>
          <p:cNvSpPr/>
          <p:nvPr/>
        </p:nvSpPr>
        <p:spPr>
          <a:xfrm>
            <a:off x="4281609" y="4586188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Site Structure Design &amp; Content Strategy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686116-ECAB-CB4C-BB4C-F369CA36981C}"/>
              </a:ext>
            </a:extLst>
          </p:cNvPr>
          <p:cNvSpPr/>
          <p:nvPr/>
        </p:nvSpPr>
        <p:spPr>
          <a:xfrm>
            <a:off x="8131255" y="2861320"/>
            <a:ext cx="4257607" cy="398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A4A69F0-21A5-3843-8B3A-8F82583D0508}"/>
              </a:ext>
            </a:extLst>
          </p:cNvPr>
          <p:cNvSpPr/>
          <p:nvPr/>
        </p:nvSpPr>
        <p:spPr>
          <a:xfrm>
            <a:off x="8304395" y="2965247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Content Integration &amp; Site Build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1AEB776-D727-0B47-994C-C31A6B316157}"/>
              </a:ext>
            </a:extLst>
          </p:cNvPr>
          <p:cNvSpPr/>
          <p:nvPr/>
        </p:nvSpPr>
        <p:spPr>
          <a:xfrm>
            <a:off x="9493889" y="4266990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Staging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F26EC5E7-FD8B-FE4A-96B1-C8FBC2187778}"/>
              </a:ext>
            </a:extLst>
          </p:cNvPr>
          <p:cNvSpPr/>
          <p:nvPr/>
        </p:nvSpPr>
        <p:spPr>
          <a:xfrm>
            <a:off x="8320915" y="6012338"/>
            <a:ext cx="1441646" cy="500316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Commit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CE833295-5C12-244F-9F9B-B84D8B42FBBD}"/>
              </a:ext>
            </a:extLst>
          </p:cNvPr>
          <p:cNvSpPr/>
          <p:nvPr/>
        </p:nvSpPr>
        <p:spPr>
          <a:xfrm>
            <a:off x="9923368" y="5583439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Fine Tuning &amp; Launch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EB88224-3EE9-A54E-9EA6-2CE7739BEB96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rot="5400000" flipH="1" flipV="1">
            <a:off x="8106083" y="4976152"/>
            <a:ext cx="1846762" cy="2256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14C3B6B-849B-C14D-9B8E-A4516D58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42649">
            <a:off x="10581495" y="2908485"/>
            <a:ext cx="1689100" cy="190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23D7D9-F983-7C4D-B8BF-E642F8C49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256" y="5478211"/>
            <a:ext cx="1625600" cy="1625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481C2D-CEF9-0047-B403-5DE85EAF4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626" y="4905983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TEAM </a:t>
            </a:r>
            <a:r>
              <a:rPr lang="en-US" sz="7200" b="1" dirty="0" err="1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WORK_TheProcess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;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306514" y="1905000"/>
            <a:ext cx="457199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Small group allowed each member to work on specific tasks that complement but were not highly interdependent 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 Relied on good communication to make everyone aware of any breaking changes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Continuous commits allowed us to practice good version controlling of code and data 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80397-5982-EE4D-AB50-E1727683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88" y="1905000"/>
            <a:ext cx="5847038" cy="32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&lt;!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-- LIMITATIONS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--&gt;</a:t>
            </a:r>
            <a:endParaRPr lang="en-US" sz="7200" b="1" dirty="0">
              <a:solidFill>
                <a:srgbClr val="F03D65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328449" y="1905000"/>
            <a:ext cx="503425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Time Constraint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Limited Unit Testing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Required Lots of communication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Prone to merge conflicts with poor communication</a:t>
            </a:r>
          </a:p>
          <a:p>
            <a:pPr lvl="0">
              <a:defRPr/>
            </a:pP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lang="en-GB" dirty="0">
              <a:solidFill>
                <a:schemeClr val="accent5">
                  <a:lumMod val="20000"/>
                  <a:lumOff val="80000"/>
                </a:schemeClr>
              </a:solidFill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84E33-F50A-014D-ABB2-AAB4A6DF4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57473"/>
            <a:ext cx="5423239" cy="52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06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.ALTERNATIVE </a:t>
            </a:r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{</a:t>
            </a:r>
            <a:r>
              <a:rPr lang="en-US" sz="7200" b="1" dirty="0" err="1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workFLOW</a:t>
            </a:r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}</a:t>
            </a:r>
            <a:endParaRPr lang="en-US" sz="7200" b="1" dirty="0">
              <a:solidFill>
                <a:srgbClr val="F03D65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https://lh6.googleusercontent.com/tx7NPm8WouUbVrdvdAcJfFRkjpLbZVpsgz_G6d2v_HobkNtbhII8sPNT2fI43uY7ZkFGmBqZwCBLkT2widXazMN-zr3GnxZeGbIxwWWZ_62qWUmtaAlhf8JmTlJxPRet008yopCc5c8">
            <a:extLst>
              <a:ext uri="{FF2B5EF4-FFF2-40B4-BE49-F238E27FC236}">
                <a16:creationId xmlns:a16="http://schemas.microsoft.com/office/drawing/2014/main" id="{89D0DB96-0784-354C-BC98-BDA273C8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822450"/>
            <a:ext cx="6635750" cy="44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71121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&lt;? WHAT WE CREATED 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7248C-5F8D-FE42-AEBB-D626286FC224}"/>
              </a:ext>
            </a:extLst>
          </p:cNvPr>
          <p:cNvSpPr txBox="1"/>
          <p:nvPr/>
        </p:nvSpPr>
        <p:spPr>
          <a:xfrm>
            <a:off x="361510" y="2452235"/>
            <a:ext cx="81442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DEMO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lang="en-US" sz="7200" b="1" dirty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ctr"/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{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98361-C3BC-DF42-8502-E85DB547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12" y="2127102"/>
            <a:ext cx="4572068" cy="4071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7BB97-F268-F148-9F32-0A17C8F0750E}"/>
              </a:ext>
            </a:extLst>
          </p:cNvPr>
          <p:cNvSpPr txBox="1"/>
          <p:nvPr/>
        </p:nvSpPr>
        <p:spPr>
          <a:xfrm>
            <a:off x="5230016" y="1531642"/>
            <a:ext cx="3105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A7795-2D47-D64C-8CCA-D3D5B7650D34}"/>
              </a:ext>
            </a:extLst>
          </p:cNvPr>
          <p:cNvSpPr txBox="1"/>
          <p:nvPr/>
        </p:nvSpPr>
        <p:spPr>
          <a:xfrm>
            <a:off x="8952616" y="4922529"/>
            <a:ext cx="195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79036-0200-5743-9554-F0B4A74B614C}"/>
              </a:ext>
            </a:extLst>
          </p:cNvPr>
          <p:cNvSpPr txBox="1"/>
          <p:nvPr/>
        </p:nvSpPr>
        <p:spPr>
          <a:xfrm>
            <a:off x="7681504" y="6002927"/>
            <a:ext cx="127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EFFORTS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BCF78-9680-4241-B402-3C440E62B21F}"/>
              </a:ext>
            </a:extLst>
          </p:cNvPr>
          <p:cNvSpPr txBox="1"/>
          <p:nvPr/>
        </p:nvSpPr>
        <p:spPr>
          <a:xfrm>
            <a:off x="7704087" y="3176508"/>
            <a:ext cx="58454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IDEAS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C1E29-65A9-9443-AEBC-2F4BEF78847A}"/>
              </a:ext>
            </a:extLst>
          </p:cNvPr>
          <p:cNvSpPr txBox="1"/>
          <p:nvPr/>
        </p:nvSpPr>
        <p:spPr>
          <a:xfrm>
            <a:off x="6421821" y="4406214"/>
            <a:ext cx="1135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INNOVATION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51531-B534-CD4D-9970-31FDD74183ED}"/>
              </a:ext>
            </a:extLst>
          </p:cNvPr>
          <p:cNvSpPr txBox="1"/>
          <p:nvPr/>
        </p:nvSpPr>
        <p:spPr>
          <a:xfrm>
            <a:off x="8600320" y="3507583"/>
            <a:ext cx="912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CHOICE</a:t>
            </a:r>
          </a:p>
        </p:txBody>
      </p:sp>
    </p:spTree>
    <p:extLst>
      <p:ext uri="{BB962C8B-B14F-4D97-AF65-F5344CB8AC3E}">
        <p14:creationId xmlns:p14="http://schemas.microsoft.com/office/powerpoint/2010/main" val="184527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376840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 THE END 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9DF59-DE1A-4142-BEFC-6A5A7ADD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36" y="737923"/>
            <a:ext cx="4504764" cy="30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2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176</Words>
  <Application>Microsoft Macintosh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Office Theme</vt:lpstr>
      <vt:lpstr>Team 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Blessed Vintage Soul</dc:title>
  <dc:creator>Saimon Khadka</dc:creator>
  <cp:lastModifiedBy>Saimon Khadka</cp:lastModifiedBy>
  <cp:revision>137</cp:revision>
  <dcterms:created xsi:type="dcterms:W3CDTF">2018-10-02T01:45:54Z</dcterms:created>
  <dcterms:modified xsi:type="dcterms:W3CDTF">2019-05-22T03:49:47Z</dcterms:modified>
</cp:coreProperties>
</file>